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4630400" cy="82296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261B-D9B0-4693-AD85-9A0324144D0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80F2-534A-4669-A448-B86B13F3AC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465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261B-D9B0-4693-AD85-9A0324144D0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80F2-534A-4669-A448-B86B13F3AC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26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261B-D9B0-4693-AD85-9A0324144D0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80F2-534A-4669-A448-B86B13F3AC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260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261B-D9B0-4693-AD85-9A0324144D0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80F2-534A-4669-A448-B86B13F3AC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158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261B-D9B0-4693-AD85-9A0324144D0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80F2-534A-4669-A448-B86B13F3AC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712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261B-D9B0-4693-AD85-9A0324144D0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80F2-534A-4669-A448-B86B13F3AC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579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261B-D9B0-4693-AD85-9A0324144D0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80F2-534A-4669-A448-B86B13F3AC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436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261B-D9B0-4693-AD85-9A0324144D0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80F2-534A-4669-A448-B86B13F3AC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487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261B-D9B0-4693-AD85-9A0324144D0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80F2-534A-4669-A448-B86B13F3AC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530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261B-D9B0-4693-AD85-9A0324144D0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80F2-534A-4669-A448-B86B13F3AC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669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261B-D9B0-4693-AD85-9A0324144D0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80F2-534A-4669-A448-B86B13F3AC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66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5261B-D9B0-4693-AD85-9A0324144D0C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E80F2-534A-4669-A448-B86B13F3AC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144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577E84E-7008-D049-0E1C-988DF0224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15" y="-47542"/>
            <a:ext cx="14643943" cy="110247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none" lIns="78322" tIns="39161" rIns="78322" bIns="39161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ctr" eaLnBrk="1" hangingPunct="1"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  <a:p>
            <a:pPr algn="ctr" eaLnBrk="1" hangingPunct="1"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endParaRPr lang="en-US" altLang="ko-K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44ABC-7E4C-9D9E-6325-9B8382816549}"/>
              </a:ext>
            </a:extLst>
          </p:cNvPr>
          <p:cNvSpPr/>
          <p:nvPr/>
        </p:nvSpPr>
        <p:spPr>
          <a:xfrm>
            <a:off x="12731262" y="-47543"/>
            <a:ext cx="1885594" cy="108486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Logo</a:t>
            </a:r>
            <a:endParaRPr lang="en-IN" dirty="0"/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BFE3638E-5739-C0DF-BA43-924DD0A23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9304"/>
            <a:ext cx="7315200" cy="4484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78322" tIns="39161" rIns="78322" bIns="39161" anchor="ctr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>
                <a:latin typeface="Britannic Bold" pitchFamily="34" charset="0"/>
                <a:cs typeface="Arial" charset="0"/>
              </a:rPr>
              <a:t>Introduction</a:t>
            </a:r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6521E9A7-7BBB-0A18-3EB3-BFBCE57DE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65165"/>
            <a:ext cx="7156938" cy="4484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78322" tIns="39161" rIns="78322" bIns="39161" anchor="ctr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>
                <a:latin typeface="Britannic Bold" pitchFamily="34" charset="0"/>
                <a:cs typeface="Arial" charset="0"/>
              </a:rPr>
              <a:t>Methods</a:t>
            </a:r>
          </a:p>
        </p:txBody>
      </p:sp>
      <p:sp>
        <p:nvSpPr>
          <p:cNvPr id="8" name="Rectangle 38">
            <a:extLst>
              <a:ext uri="{FF2B5EF4-FFF2-40B4-BE49-F238E27FC236}">
                <a16:creationId xmlns:a16="http://schemas.microsoft.com/office/drawing/2014/main" id="{CAC0F505-1B1C-E2DA-2065-BC965D364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656" y="1038311"/>
            <a:ext cx="7315200" cy="4484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78322" tIns="39161" rIns="78322" bIns="39161" anchor="ctr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>
                <a:latin typeface="Britannic Bold" pitchFamily="34" charset="0"/>
                <a:cs typeface="Arial" charset="0"/>
              </a:rPr>
              <a:t>Aims</a:t>
            </a:r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208A1EE4-B6E1-333F-E2AF-07D346881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3699"/>
            <a:ext cx="7315200" cy="4484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78322" tIns="39161" rIns="78322" bIns="39161" anchor="ctr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>
                <a:latin typeface="Britannic Bold" pitchFamily="34" charset="0"/>
                <a:cs typeface="Arial" charset="0"/>
              </a:rPr>
              <a:t>Results</a:t>
            </a:r>
          </a:p>
        </p:txBody>
      </p:sp>
      <p:sp>
        <p:nvSpPr>
          <p:cNvPr id="10" name="Right Arrow 34">
            <a:extLst>
              <a:ext uri="{FF2B5EF4-FFF2-40B4-BE49-F238E27FC236}">
                <a16:creationId xmlns:a16="http://schemas.microsoft.com/office/drawing/2014/main" id="{746EEBD5-8F2B-0AFE-9C04-7B0AC602D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656" y="5233698"/>
            <a:ext cx="7315200" cy="448419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78322" tIns="39161" rIns="78322" bIns="39161" anchor="ctr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>
                <a:latin typeface="Britannic Bold" pitchFamily="34" charset="0"/>
                <a:cs typeface="Arial" charset="0"/>
              </a:rPr>
              <a:t>Conclusions</a:t>
            </a:r>
          </a:p>
        </p:txBody>
      </p:sp>
      <p:sp>
        <p:nvSpPr>
          <p:cNvPr id="11" name="TextBox 80">
            <a:extLst>
              <a:ext uri="{FF2B5EF4-FFF2-40B4-BE49-F238E27FC236}">
                <a16:creationId xmlns:a16="http://schemas.microsoft.com/office/drawing/2014/main" id="{D3220B31-0390-7289-F4A9-F01B9B0E2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8394" y="7938001"/>
            <a:ext cx="2217712" cy="24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291" tIns="36146" rIns="72291" bIns="36146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22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1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01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9100"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81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81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81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81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81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0" dirty="0">
                <a:solidFill>
                  <a:srgbClr val="7030A0"/>
                </a:solidFill>
                <a:latin typeface="Monotype Corsiva" panose="03010101010201010101" pitchFamily="66" charset="0"/>
              </a:rPr>
              <a:t>The authors declare no conflict of interest</a:t>
            </a:r>
          </a:p>
        </p:txBody>
      </p:sp>
      <p:sp>
        <p:nvSpPr>
          <p:cNvPr id="12" name="Rectangle 33">
            <a:extLst>
              <a:ext uri="{FF2B5EF4-FFF2-40B4-BE49-F238E27FC236}">
                <a16:creationId xmlns:a16="http://schemas.microsoft.com/office/drawing/2014/main" id="{CC8D1524-9019-8A2A-FB94-DB525D7F4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90296"/>
            <a:ext cx="14630400" cy="4484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78322" tIns="39161" rIns="78322" bIns="39161" anchor="ctr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>
                <a:latin typeface="Britannic Bold" pitchFamily="34" charset="0"/>
                <a:cs typeface="Arial" charset="0"/>
              </a:rPr>
              <a:t>References</a:t>
            </a:r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0B6B1E30-557B-E149-5FCA-1A6CC6176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394" y="3064172"/>
            <a:ext cx="7473462" cy="4484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78322" tIns="39161" rIns="78322" bIns="39161" anchor="ctr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>
                <a:latin typeface="Britannic Bold" pitchFamily="34" charset="0"/>
                <a:cs typeface="Arial" charset="0"/>
              </a:rPr>
              <a:t>Discussion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EBF8B3-3416-9318-D8DF-E9C4E40AC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4" y="-47543"/>
            <a:ext cx="1065856" cy="10868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D4BD0B-DB59-77EB-F795-ABA4B4D41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531" y="111557"/>
            <a:ext cx="769138" cy="7652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B43AC9-506A-7081-3884-FA2B4B195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58" y="111557"/>
            <a:ext cx="762039" cy="765214"/>
          </a:xfrm>
          <a:prstGeom prst="rect">
            <a:avLst/>
          </a:prstGeom>
        </p:spPr>
      </p:pic>
      <p:sp>
        <p:nvSpPr>
          <p:cNvPr id="21" name="Rectangle 30">
            <a:extLst>
              <a:ext uri="{FF2B5EF4-FFF2-40B4-BE49-F238E27FC236}">
                <a16:creationId xmlns:a16="http://schemas.microsoft.com/office/drawing/2014/main" id="{6EC4C0FF-4563-2B4E-91D8-E624AE31825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37099" y="4098796"/>
            <a:ext cx="6201967" cy="457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78322" tIns="39161" rIns="78322" bIns="39161" anchor="ctr">
            <a:spAutoFit/>
          </a:bodyPr>
          <a:lstStyle/>
          <a:p>
            <a:pPr algn="ctr" eaLnBrk="1" hangingPunct="1">
              <a:defRPr/>
            </a:pPr>
            <a:endParaRPr lang="en-US" altLang="en-US" sz="100" dirty="0">
              <a:latin typeface="Britannic Bol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74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69</TotalTime>
  <Words>19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Britannic Bold</vt:lpstr>
      <vt:lpstr>Calibri</vt:lpstr>
      <vt:lpstr>Calibri Light</vt:lpstr>
      <vt:lpstr>Monotype Corsiva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Prasenjit Das</dc:creator>
  <cp:lastModifiedBy>Rashi</cp:lastModifiedBy>
  <cp:revision>4</cp:revision>
  <dcterms:created xsi:type="dcterms:W3CDTF">2023-11-25T05:24:14Z</dcterms:created>
  <dcterms:modified xsi:type="dcterms:W3CDTF">2024-11-13T10:10:18Z</dcterms:modified>
</cp:coreProperties>
</file>